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5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13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48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66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49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87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19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31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20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4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01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6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9D22D-4EF2-45DD-AD12-6A8E4B12F605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4A2D-6026-46EF-9BB3-3DCE45F00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21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7265" y="256860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Insertion du projet</a:t>
            </a:r>
            <a:br>
              <a:rPr lang="fr-FR" dirty="0" smtClean="0"/>
            </a:br>
            <a:r>
              <a:rPr lang="fr-FR" dirty="0" smtClean="0"/>
              <a:t>CI-SanarSoft dans la structure de l’entreprise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419461"/>
            <a:ext cx="6497216" cy="438539"/>
          </a:xfrm>
        </p:spPr>
        <p:txBody>
          <a:bodyPr>
            <a:normAutofit/>
          </a:bodyPr>
          <a:lstStyle/>
          <a:p>
            <a:pPr algn="l"/>
            <a:r>
              <a:rPr lang="fr-FR" sz="1600" dirty="0" smtClean="0"/>
              <a:t>Créé le 17.12.2018, mise à jour : 10.12.2019</a:t>
            </a:r>
            <a:endParaRPr lang="fr-FR" sz="1600" dirty="0"/>
          </a:p>
        </p:txBody>
      </p:sp>
      <p:pic>
        <p:nvPicPr>
          <p:cNvPr id="5" name="Image 4"/>
          <p:cNvPicPr/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4887" y="152112"/>
            <a:ext cx="2811269" cy="1843955"/>
          </a:xfrm>
          <a:prstGeom prst="rect">
            <a:avLst/>
          </a:prstGeom>
          <a:noFill/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9829800" y="393506"/>
            <a:ext cx="2142930" cy="438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dirty="0" smtClean="0"/>
              <a:t>Document </a:t>
            </a:r>
            <a:r>
              <a:rPr lang="fr-FR" sz="1600" dirty="0" smtClean="0"/>
              <a:t>00CO.002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30481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Connecteur droit 38"/>
          <p:cNvCxnSpPr/>
          <p:nvPr/>
        </p:nvCxnSpPr>
        <p:spPr>
          <a:xfrm>
            <a:off x="8114780" y="2155369"/>
            <a:ext cx="0" cy="173508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466326" y="2155369"/>
            <a:ext cx="0" cy="173238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à coins arrondis 4"/>
          <p:cNvSpPr/>
          <p:nvPr/>
        </p:nvSpPr>
        <p:spPr>
          <a:xfrm>
            <a:off x="2457062" y="2283660"/>
            <a:ext cx="2034073" cy="13626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Direction</a:t>
            </a:r>
            <a:br>
              <a:rPr lang="fr-FR" dirty="0" smtClean="0"/>
            </a:br>
            <a:r>
              <a:rPr lang="fr-FR" dirty="0" smtClean="0"/>
              <a:t>Développement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7106818" y="2283660"/>
            <a:ext cx="2034073" cy="13626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Direction</a:t>
            </a:r>
          </a:p>
          <a:p>
            <a:pPr algn="ctr"/>
            <a:r>
              <a:rPr lang="fr-FR" dirty="0" smtClean="0"/>
              <a:t>Commerciale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596433" y="4069696"/>
            <a:ext cx="2034073" cy="1284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veille et performance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5948782" y="4069696"/>
            <a:ext cx="2034073" cy="1284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financier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8469088" y="4069696"/>
            <a:ext cx="2034073" cy="1284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communication et marketing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206760" y="4069696"/>
            <a:ext cx="2034073" cy="12747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production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5840448" y="858418"/>
            <a:ext cx="2073" cy="16888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H="1" flipV="1">
            <a:off x="2152265" y="3865207"/>
            <a:ext cx="3110" cy="1407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H="1" flipV="1">
            <a:off x="4739955" y="3883869"/>
            <a:ext cx="3110" cy="1407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 flipV="1">
            <a:off x="6964263" y="3883869"/>
            <a:ext cx="3110" cy="1407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 flipV="1">
            <a:off x="9484570" y="3883869"/>
            <a:ext cx="3110" cy="1407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470988" y="2155369"/>
            <a:ext cx="465286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2114940" y="3853538"/>
            <a:ext cx="2653003" cy="89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6926425" y="3862868"/>
            <a:ext cx="2609461" cy="21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8574833" y="4956102"/>
            <a:ext cx="1838130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B050"/>
                </a:solidFill>
              </a:rPr>
              <a:t>Martine Oumy SAGNA</a:t>
            </a: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6207164" y="4956102"/>
            <a:ext cx="1514197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B050"/>
                </a:solidFill>
              </a:rPr>
              <a:t>Papa Jules NDIAYE</a:t>
            </a: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906679" y="3166791"/>
            <a:ext cx="1204882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B050"/>
                </a:solidFill>
              </a:rPr>
              <a:t>Birahime FALL</a:t>
            </a: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4767943" y="2283660"/>
            <a:ext cx="2034073" cy="13626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Direction</a:t>
            </a:r>
            <a:br>
              <a:rPr lang="fr-FR" dirty="0" smtClean="0"/>
            </a:br>
            <a:r>
              <a:rPr lang="fr-FR" dirty="0" smtClean="0"/>
              <a:t>Projets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823410" y="635521"/>
            <a:ext cx="2034073" cy="1240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Direction Générale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5275099" y="1386177"/>
            <a:ext cx="1130694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B050"/>
                </a:solidFill>
              </a:rPr>
              <a:t>Moussa SALL</a:t>
            </a: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5018917" y="3166791"/>
            <a:ext cx="1514197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B050"/>
                </a:solidFill>
              </a:rPr>
              <a:t>Papa Jules NDIAYE</a:t>
            </a: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282656" y="3166791"/>
            <a:ext cx="1681871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B050"/>
                </a:solidFill>
              </a:rPr>
              <a:t>Adia Coumba NDAW</a:t>
            </a:r>
            <a:endParaRPr lang="fr-FR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0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Connecteur droit 75"/>
          <p:cNvCxnSpPr/>
          <p:nvPr/>
        </p:nvCxnSpPr>
        <p:spPr>
          <a:xfrm flipV="1">
            <a:off x="5354356" y="2657024"/>
            <a:ext cx="2265120" cy="160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6553866" y="3458932"/>
            <a:ext cx="227" cy="87168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H="1">
            <a:off x="4308718" y="3416138"/>
            <a:ext cx="29251" cy="129566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9465861" y="2062820"/>
            <a:ext cx="26329" cy="28553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à coins arrondis 31"/>
          <p:cNvSpPr/>
          <p:nvPr/>
        </p:nvSpPr>
        <p:spPr>
          <a:xfrm>
            <a:off x="3469380" y="3760360"/>
            <a:ext cx="1765659" cy="94192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Secrétariat</a:t>
            </a:r>
            <a:endParaRPr lang="fr-FR" sz="1600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5594923" y="3730442"/>
            <a:ext cx="1765659" cy="9718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Gestion de la qualité</a:t>
            </a:r>
            <a:endParaRPr lang="fr-FR" sz="1600" dirty="0"/>
          </a:p>
        </p:txBody>
      </p:sp>
      <p:cxnSp>
        <p:nvCxnSpPr>
          <p:cNvPr id="29" name="Connecteur droit 28"/>
          <p:cNvCxnSpPr/>
          <p:nvPr/>
        </p:nvCxnSpPr>
        <p:spPr>
          <a:xfrm flipH="1">
            <a:off x="5532016" y="1770179"/>
            <a:ext cx="1" cy="172045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2747760" y="2062820"/>
            <a:ext cx="675520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à coins arrondis 48"/>
          <p:cNvSpPr/>
          <p:nvPr/>
        </p:nvSpPr>
        <p:spPr>
          <a:xfrm>
            <a:off x="4624212" y="2160959"/>
            <a:ext cx="1765659" cy="104238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Direction</a:t>
            </a:r>
            <a:br>
              <a:rPr lang="fr-FR" sz="1600" dirty="0" smtClean="0"/>
            </a:br>
            <a:r>
              <a:rPr lang="fr-FR" sz="1600" dirty="0" smtClean="0"/>
              <a:t>Projets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51" name="ZoneTexte 50"/>
          <p:cNvSpPr txBox="1"/>
          <p:nvPr/>
        </p:nvSpPr>
        <p:spPr>
          <a:xfrm>
            <a:off x="4849849" y="2836528"/>
            <a:ext cx="1314385" cy="276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</a:rPr>
              <a:t>Papa Jules NDIAYE</a:t>
            </a:r>
            <a:endParaRPr lang="fr-FR" sz="1200" dirty="0">
              <a:solidFill>
                <a:srgbClr val="00B05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539517" y="2185361"/>
            <a:ext cx="1765659" cy="10283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Conseil/expertise</a:t>
            </a:r>
          </a:p>
          <a:p>
            <a:pPr algn="ctr"/>
            <a:endParaRPr lang="fr-FR" sz="1600" dirty="0" smtClean="0"/>
          </a:p>
          <a:p>
            <a:pPr algn="ctr"/>
            <a:endParaRPr lang="fr-FR" sz="1600" dirty="0"/>
          </a:p>
        </p:txBody>
      </p:sp>
      <p:grpSp>
        <p:nvGrpSpPr>
          <p:cNvPr id="86" name="Groupe 85"/>
          <p:cNvGrpSpPr/>
          <p:nvPr/>
        </p:nvGrpSpPr>
        <p:grpSpPr>
          <a:xfrm>
            <a:off x="6703363" y="2853308"/>
            <a:ext cx="1416702" cy="276999"/>
            <a:chOff x="6703363" y="2853308"/>
            <a:chExt cx="1416702" cy="276999"/>
          </a:xfrm>
        </p:grpSpPr>
        <p:sp>
          <p:nvSpPr>
            <p:cNvPr id="24" name="ZoneTexte 23"/>
            <p:cNvSpPr txBox="1"/>
            <p:nvPr/>
          </p:nvSpPr>
          <p:spPr>
            <a:xfrm>
              <a:off x="6703363" y="2853308"/>
              <a:ext cx="1416702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solidFill>
                    <a:srgbClr val="00B050"/>
                  </a:solidFill>
                </a:rPr>
                <a:t>Jean LE FUR</a:t>
              </a:r>
              <a:endParaRPr lang="fr-FR" sz="1200" dirty="0">
                <a:solidFill>
                  <a:srgbClr val="00B050"/>
                </a:solidFill>
              </a:endParaRPr>
            </a:p>
          </p:txBody>
        </p:sp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04849" y="2872299"/>
              <a:ext cx="392379" cy="205456"/>
            </a:xfrm>
            <a:prstGeom prst="rect">
              <a:avLst/>
            </a:prstGeom>
          </p:spPr>
        </p:pic>
      </p:grpSp>
      <p:sp>
        <p:nvSpPr>
          <p:cNvPr id="53" name="Rectangle à coins arrondis 52"/>
          <p:cNvSpPr/>
          <p:nvPr/>
        </p:nvSpPr>
        <p:spPr>
          <a:xfrm>
            <a:off x="2892580" y="5006456"/>
            <a:ext cx="1765659" cy="11704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Service veille et performance</a:t>
            </a:r>
            <a:endParaRPr lang="fr-FR" sz="1600" dirty="0"/>
          </a:p>
        </p:txBody>
      </p:sp>
      <p:sp>
        <p:nvSpPr>
          <p:cNvPr id="54" name="Rectangle à coins arrondis 53"/>
          <p:cNvSpPr/>
          <p:nvPr/>
        </p:nvSpPr>
        <p:spPr>
          <a:xfrm>
            <a:off x="7497831" y="5040953"/>
            <a:ext cx="1765659" cy="1135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Service financier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55" name="Rectangle à coins arrondis 54"/>
          <p:cNvSpPr/>
          <p:nvPr/>
        </p:nvSpPr>
        <p:spPr>
          <a:xfrm>
            <a:off x="9685561" y="5040953"/>
            <a:ext cx="1765659" cy="1135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/>
              <a:t>Service communication et marketing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56" name="Rectangle à coins arrondis 55"/>
          <p:cNvSpPr/>
          <p:nvPr/>
        </p:nvSpPr>
        <p:spPr>
          <a:xfrm>
            <a:off x="818245" y="5006455"/>
            <a:ext cx="1765659" cy="11704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Service production</a:t>
            </a:r>
            <a:endParaRPr lang="fr-FR" sz="1600" dirty="0"/>
          </a:p>
        </p:txBody>
      </p:sp>
      <p:cxnSp>
        <p:nvCxnSpPr>
          <p:cNvPr id="61" name="Connecteur droit 60"/>
          <p:cNvCxnSpPr/>
          <p:nvPr/>
        </p:nvCxnSpPr>
        <p:spPr>
          <a:xfrm>
            <a:off x="1600200" y="4841102"/>
            <a:ext cx="230929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V="1">
            <a:off x="8346465" y="4882735"/>
            <a:ext cx="2265120" cy="160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9815803" y="5819343"/>
            <a:ext cx="1567543" cy="276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</a:rPr>
              <a:t>Martine Oumy SAGNA</a:t>
            </a:r>
            <a:endParaRPr lang="fr-FR" sz="1200" dirty="0">
              <a:solidFill>
                <a:srgbClr val="00B05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7723467" y="5803006"/>
            <a:ext cx="1314386" cy="276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</a:rPr>
              <a:t>Papa Jules NDIAYE</a:t>
            </a:r>
            <a:endParaRPr lang="fr-FR" sz="1200" dirty="0">
              <a:solidFill>
                <a:srgbClr val="00B050"/>
              </a:solidFill>
            </a:endParaRPr>
          </a:p>
        </p:txBody>
      </p:sp>
      <p:cxnSp>
        <p:nvCxnSpPr>
          <p:cNvPr id="66" name="Connecteur droit 65"/>
          <p:cNvCxnSpPr/>
          <p:nvPr/>
        </p:nvCxnSpPr>
        <p:spPr>
          <a:xfrm>
            <a:off x="2758041" y="2024063"/>
            <a:ext cx="0" cy="28402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à coins arrondis 66"/>
          <p:cNvSpPr/>
          <p:nvPr/>
        </p:nvSpPr>
        <p:spPr>
          <a:xfrm>
            <a:off x="1875212" y="2160959"/>
            <a:ext cx="1765659" cy="10423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Direction</a:t>
            </a:r>
            <a:br>
              <a:rPr lang="fr-FR" sz="1600" dirty="0" smtClean="0"/>
            </a:br>
            <a:r>
              <a:rPr lang="fr-FR" sz="1600" dirty="0" smtClean="0"/>
              <a:t>Développement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72" name="ZoneTexte 71"/>
          <p:cNvSpPr txBox="1"/>
          <p:nvPr/>
        </p:nvSpPr>
        <p:spPr>
          <a:xfrm>
            <a:off x="2142727" y="2836528"/>
            <a:ext cx="1230628" cy="276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00B050"/>
                </a:solidFill>
              </a:rPr>
              <a:t>Birahime FALL</a:t>
            </a:r>
            <a:endParaRPr lang="fr-FR" sz="1200" dirty="0">
              <a:solidFill>
                <a:srgbClr val="00B050"/>
              </a:solidFill>
            </a:endParaRPr>
          </a:p>
        </p:txBody>
      </p:sp>
      <p:sp>
        <p:nvSpPr>
          <p:cNvPr id="68" name="Rectangle à coins arrondis 67"/>
          <p:cNvSpPr/>
          <p:nvPr/>
        </p:nvSpPr>
        <p:spPr>
          <a:xfrm>
            <a:off x="8596196" y="2185361"/>
            <a:ext cx="1765659" cy="10423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Direction</a:t>
            </a:r>
          </a:p>
          <a:p>
            <a:pPr algn="ctr"/>
            <a:r>
              <a:rPr lang="fr-FR" sz="1600" dirty="0" smtClean="0"/>
              <a:t>Commerciale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75" name="ZoneTexte 74"/>
          <p:cNvSpPr txBox="1"/>
          <p:nvPr/>
        </p:nvSpPr>
        <p:spPr>
          <a:xfrm>
            <a:off x="8749059" y="2860930"/>
            <a:ext cx="1459933" cy="276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</a:rPr>
              <a:t>Adia Coumba NDAW</a:t>
            </a:r>
            <a:endParaRPr lang="fr-FR" sz="1200" dirty="0">
              <a:solidFill>
                <a:srgbClr val="00B050"/>
              </a:solidFill>
            </a:endParaRPr>
          </a:p>
        </p:txBody>
      </p:sp>
      <p:cxnSp>
        <p:nvCxnSpPr>
          <p:cNvPr id="77" name="Connecteur droit 76"/>
          <p:cNvCxnSpPr/>
          <p:nvPr/>
        </p:nvCxnSpPr>
        <p:spPr>
          <a:xfrm flipV="1">
            <a:off x="4308718" y="3448521"/>
            <a:ext cx="2282592" cy="76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à coins arrondis 82"/>
          <p:cNvSpPr/>
          <p:nvPr/>
        </p:nvSpPr>
        <p:spPr>
          <a:xfrm>
            <a:off x="4624212" y="826718"/>
            <a:ext cx="1765659" cy="948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Direction Générale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84" name="ZoneTexte 83"/>
          <p:cNvSpPr txBox="1"/>
          <p:nvPr/>
        </p:nvSpPr>
        <p:spPr>
          <a:xfrm>
            <a:off x="4961937" y="1400947"/>
            <a:ext cx="1090209" cy="276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00B050"/>
                </a:solidFill>
              </a:rPr>
              <a:t>Moussa SALL</a:t>
            </a:r>
            <a:endParaRPr lang="fr-FR" sz="1200" dirty="0">
              <a:solidFill>
                <a:srgbClr val="00B050"/>
              </a:solidFill>
            </a:endParaRPr>
          </a:p>
        </p:txBody>
      </p:sp>
      <p:cxnSp>
        <p:nvCxnSpPr>
          <p:cNvPr id="90" name="Connecteur droit 89"/>
          <p:cNvCxnSpPr/>
          <p:nvPr/>
        </p:nvCxnSpPr>
        <p:spPr>
          <a:xfrm flipH="1" flipV="1">
            <a:off x="3871322" y="4869807"/>
            <a:ext cx="1699" cy="1101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 flipH="1" flipV="1">
            <a:off x="1638513" y="4877973"/>
            <a:ext cx="1699" cy="1101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/>
          <p:cNvCxnSpPr/>
          <p:nvPr/>
        </p:nvCxnSpPr>
        <p:spPr>
          <a:xfrm flipH="1" flipV="1">
            <a:off x="8384550" y="4914818"/>
            <a:ext cx="1699" cy="1101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flipH="1" flipV="1">
            <a:off x="10574169" y="4914896"/>
            <a:ext cx="1699" cy="1101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1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91</Words>
  <Application>Microsoft Office PowerPoint</Application>
  <PresentationFormat>Grand écran</PresentationFormat>
  <Paragraphs>37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Insertion du projet CI-SanarSoft dans la structure de l’entreprise</vt:lpstr>
      <vt:lpstr>Présentation PowerPoint</vt:lpstr>
      <vt:lpstr>Présentation PowerPoint</vt:lpstr>
    </vt:vector>
  </TitlesOfParts>
  <Company>IRD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 jules Ndiaye</dc:creator>
  <cp:lastModifiedBy>Jean LEFUR</cp:lastModifiedBy>
  <cp:revision>20</cp:revision>
  <dcterms:created xsi:type="dcterms:W3CDTF">2019-10-31T10:49:32Z</dcterms:created>
  <dcterms:modified xsi:type="dcterms:W3CDTF">2020-04-16T10:18:25Z</dcterms:modified>
</cp:coreProperties>
</file>